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7" r:id="rId3"/>
    <p:sldId id="332" r:id="rId4"/>
    <p:sldId id="333" r:id="rId5"/>
    <p:sldId id="33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media" Target="../media/media3.WAV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audio" Target="../media/media3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 audio-visual </a:t>
            </a:r>
            <a:r>
              <a:rPr lang="en-GB" sz="2400" dirty="0" smtClean="0"/>
              <a:t>advertisement for a fast food restaurant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 smtClean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 smtClean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 smtClean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 smtClean="0"/>
              <a:t>Add any additional imagery or decoration if needed.</a:t>
            </a:r>
          </a:p>
          <a:p>
            <a:pPr algn="just"/>
            <a:endParaRPr lang="en-GB" sz="2400" dirty="0" smtClean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1: Fast food outlet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4" name="Picture 13" descr="angrypotatohea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87029" y="1047024"/>
            <a:ext cx="2707782" cy="3340770"/>
          </a:xfrm>
          <a:prstGeom prst="rect">
            <a:avLst/>
          </a:prstGeom>
        </p:spPr>
      </p:pic>
      <p:pic>
        <p:nvPicPr>
          <p:cNvPr id="15" name="Picture 14" descr="angrypotatohead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87029" y="1047024"/>
            <a:ext cx="2707782" cy="33407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770852" y="3316517"/>
            <a:ext cx="1527196" cy="1071277"/>
            <a:chOff x="323528" y="4581128"/>
            <a:chExt cx="2124236" cy="18633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43" b="37010"/>
            <a:stretch/>
          </p:blipFill>
          <p:spPr>
            <a:xfrm>
              <a:off x="323528" y="4581128"/>
              <a:ext cx="2124236" cy="186336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251485">
              <a:off x="1040607" y="5004530"/>
              <a:ext cx="953039" cy="45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/>
                  </a:solidFill>
                </a:rPr>
                <a:t>ROUTES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18676" y="1901786"/>
            <a:ext cx="1881590" cy="2448272"/>
            <a:chOff x="2593959" y="2428879"/>
            <a:chExt cx="2854669" cy="37733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0" r="64095" b="43309"/>
            <a:stretch/>
          </p:blipFill>
          <p:spPr>
            <a:xfrm>
              <a:off x="2593959" y="2428879"/>
              <a:ext cx="2854669" cy="37733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1251485">
              <a:off x="3001572" y="3743069"/>
              <a:ext cx="953039" cy="37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chemeClr val="bg1"/>
                  </a:solidFill>
                </a:rPr>
                <a:t>ROUTES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70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4" name="Picture 13" descr="angrypotatohea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87029" y="1047024"/>
            <a:ext cx="2707782" cy="3340770"/>
          </a:xfrm>
          <a:prstGeom prst="rect">
            <a:avLst/>
          </a:prstGeom>
        </p:spPr>
      </p:pic>
      <p:pic>
        <p:nvPicPr>
          <p:cNvPr id="15" name="Picture 14" descr="angrypotatohead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83573" y="1047024"/>
            <a:ext cx="2707782" cy="33407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770852" y="3316517"/>
            <a:ext cx="1527196" cy="1071277"/>
            <a:chOff x="323528" y="4581128"/>
            <a:chExt cx="2124236" cy="18633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43" b="37010"/>
            <a:stretch/>
          </p:blipFill>
          <p:spPr>
            <a:xfrm>
              <a:off x="323528" y="4581128"/>
              <a:ext cx="2124236" cy="186336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251485">
              <a:off x="1040607" y="5004530"/>
              <a:ext cx="953039" cy="45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/>
                  </a:solidFill>
                </a:rPr>
                <a:t>ROUTES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18676" y="1901786"/>
            <a:ext cx="1881590" cy="2448272"/>
            <a:chOff x="2593959" y="2428879"/>
            <a:chExt cx="2854669" cy="37733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0" r="64095" b="43309"/>
            <a:stretch/>
          </p:blipFill>
          <p:spPr>
            <a:xfrm>
              <a:off x="2593959" y="2428879"/>
              <a:ext cx="2854669" cy="37733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1251485">
              <a:off x="3001572" y="3743069"/>
              <a:ext cx="953039" cy="37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chemeClr val="bg1"/>
                  </a:solidFill>
                </a:rPr>
                <a:t>ROUTES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360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4" name="Picture 13" descr="angrypotatohea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87029" y="1047024"/>
            <a:ext cx="2707782" cy="3340770"/>
          </a:xfrm>
          <a:prstGeom prst="rect">
            <a:avLst/>
          </a:prstGeom>
        </p:spPr>
      </p:pic>
      <p:pic>
        <p:nvPicPr>
          <p:cNvPr id="15" name="Picture 14" descr="angrypotatohead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87029" y="1047024"/>
            <a:ext cx="2707782" cy="33407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770852" y="3316517"/>
            <a:ext cx="1527196" cy="1071277"/>
            <a:chOff x="323528" y="4581128"/>
            <a:chExt cx="2124236" cy="18633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43" b="37010"/>
            <a:stretch/>
          </p:blipFill>
          <p:spPr>
            <a:xfrm>
              <a:off x="323528" y="4581128"/>
              <a:ext cx="2124236" cy="186336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251485">
              <a:off x="1040607" y="5004530"/>
              <a:ext cx="953039" cy="45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/>
                  </a:solidFill>
                </a:rPr>
                <a:t>ROUTES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18676" y="1901786"/>
            <a:ext cx="1881590" cy="2448272"/>
            <a:chOff x="2593959" y="2428879"/>
            <a:chExt cx="2854669" cy="37733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0" r="64095" b="43309"/>
            <a:stretch/>
          </p:blipFill>
          <p:spPr>
            <a:xfrm>
              <a:off x="2593959" y="2428879"/>
              <a:ext cx="2854669" cy="37733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1251485">
              <a:off x="3001572" y="3743069"/>
              <a:ext cx="953039" cy="37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chemeClr val="bg1"/>
                  </a:solidFill>
                </a:rPr>
                <a:t>ROUTES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314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60</Words>
  <Application>Microsoft Office PowerPoint</Application>
  <PresentationFormat>On-screen Show (4:3)</PresentationFormat>
  <Paragraphs>14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Group 1: Fast food outlet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168</cp:revision>
  <dcterms:created xsi:type="dcterms:W3CDTF">2009-05-22T12:43:55Z</dcterms:created>
  <dcterms:modified xsi:type="dcterms:W3CDTF">2017-04-19T09:38:30Z</dcterms:modified>
</cp:coreProperties>
</file>