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34" r:id="rId3"/>
    <p:sldId id="338" r:id="rId4"/>
    <p:sldId id="339" r:id="rId5"/>
    <p:sldId id="330" r:id="rId6"/>
    <p:sldId id="337" r:id="rId7"/>
    <p:sldId id="31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BA"/>
    <a:srgbClr val="48B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11" autoAdjust="0"/>
  </p:normalViewPr>
  <p:slideViewPr>
    <p:cSldViewPr>
      <p:cViewPr varScale="1">
        <p:scale>
          <a:sx n="72" d="100"/>
          <a:sy n="72" d="100"/>
        </p:scale>
        <p:origin x="78" y="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7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microsoft.com/office/2007/relationships/media" Target="../media/media3.WAV"/><Relationship Id="rId21" Type="http://schemas.openxmlformats.org/officeDocument/2006/relationships/image" Target="../media/image34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audio" Target="../media/media2.WAV"/><Relationship Id="rId16" Type="http://schemas.openxmlformats.org/officeDocument/2006/relationships/image" Target="../media/image30.png"/><Relationship Id="rId20" Type="http://schemas.openxmlformats.org/officeDocument/2006/relationships/image" Target="../media/image33.png"/><Relationship Id="rId1" Type="http://schemas.microsoft.com/office/2007/relationships/media" Target="../media/media2.WAV"/><Relationship Id="rId6" Type="http://schemas.openxmlformats.org/officeDocument/2006/relationships/image" Target="../media/image3.jpg"/><Relationship Id="rId11" Type="http://schemas.openxmlformats.org/officeDocument/2006/relationships/image" Target="../media/image25.png"/><Relationship Id="rId24" Type="http://schemas.openxmlformats.org/officeDocument/2006/relationships/image" Target="../media/image37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29.png"/><Relationship Id="rId23" Type="http://schemas.openxmlformats.org/officeDocument/2006/relationships/image" Target="../media/image36.png"/><Relationship Id="rId10" Type="http://schemas.openxmlformats.org/officeDocument/2006/relationships/image" Target="../media/image24.png"/><Relationship Id="rId19" Type="http://schemas.openxmlformats.org/officeDocument/2006/relationships/image" Target="../media/image15.png"/><Relationship Id="rId4" Type="http://schemas.openxmlformats.org/officeDocument/2006/relationships/audio" Target="../media/media3.WAV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art mus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screen"/>
          <a:stretch>
            <a:fillRect/>
          </a:stretch>
        </p:blipFill>
        <p:spPr>
          <a:xfrm>
            <a:off x="8460432" y="6309320"/>
            <a:ext cx="432048" cy="432048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4824536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/>
              <a:t>Task: To create </a:t>
            </a:r>
            <a:r>
              <a:rPr lang="en-GB" sz="2400" dirty="0" smtClean="0"/>
              <a:t>an audio-visual </a:t>
            </a:r>
            <a:r>
              <a:rPr lang="en-GB" sz="2400" dirty="0" smtClean="0"/>
              <a:t>advertisement for crisps using the characters and product provided.</a:t>
            </a:r>
          </a:p>
          <a:p>
            <a:pPr algn="just"/>
            <a:endParaRPr lang="en-GB" sz="2400" dirty="0" smtClean="0"/>
          </a:p>
          <a:p>
            <a:pPr marL="514350" indent="-514350" algn="just">
              <a:buAutoNum type="arabicParenR"/>
            </a:pPr>
            <a:r>
              <a:rPr lang="en-GB" sz="2400" dirty="0"/>
              <a:t>Write the dialogue for your advertisement.</a:t>
            </a:r>
          </a:p>
          <a:p>
            <a:pPr marL="514350" indent="-514350" algn="just">
              <a:buAutoNum type="arabicParenR"/>
            </a:pPr>
            <a:r>
              <a:rPr lang="en-GB" sz="2400" dirty="0"/>
              <a:t>Record your voices.</a:t>
            </a:r>
          </a:p>
          <a:p>
            <a:pPr marL="514350" indent="-514350" algn="just">
              <a:buAutoNum type="arabicParenR"/>
            </a:pPr>
            <a:r>
              <a:rPr lang="en-GB" sz="2400" dirty="0"/>
              <a:t>Sync the talking character with your speech.</a:t>
            </a:r>
          </a:p>
          <a:p>
            <a:pPr marL="514350" indent="-514350" algn="just">
              <a:buAutoNum type="arabicParenR"/>
            </a:pPr>
            <a:r>
              <a:rPr lang="en-GB" sz="2400" dirty="0"/>
              <a:t>Add any additional imagery or decoration if needed.</a:t>
            </a:r>
          </a:p>
          <a:p>
            <a:pPr algn="just"/>
            <a:endParaRPr lang="en-GB" sz="24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n-US" dirty="0" smtClean="0"/>
              <a:t>Group 3: Crisps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6090770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76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r="8263" b="3579"/>
          <a:stretch/>
        </p:blipFill>
        <p:spPr>
          <a:xfrm>
            <a:off x="10296" y="0"/>
            <a:ext cx="913981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67544" y="4437112"/>
            <a:ext cx="2088232" cy="2346238"/>
            <a:chOff x="1115616" y="1196752"/>
            <a:chExt cx="2736304" cy="38584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095" b="32495"/>
            <a:stretch/>
          </p:blipFill>
          <p:spPr>
            <a:xfrm>
              <a:off x="1115616" y="1196752"/>
              <a:ext cx="2736304" cy="385840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784098" y="2231381"/>
              <a:ext cx="1307898" cy="55675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chemeClr val="bg1"/>
                  </a:solidFill>
                </a:rPr>
                <a:t>ROUTES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31640" y="3933056"/>
              <a:ext cx="1296144" cy="2880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 descr="angryghostcloud.bmp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0959310">
            <a:off x="3210469" y="3813088"/>
            <a:ext cx="2390425" cy="1928826"/>
          </a:xfrm>
          <a:prstGeom prst="rect">
            <a:avLst/>
          </a:prstGeom>
        </p:spPr>
      </p:pic>
      <p:pic>
        <p:nvPicPr>
          <p:cNvPr id="12" name="Picture 11" descr="angryghostcloud.bmp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1021988">
            <a:off x="3210469" y="3831438"/>
            <a:ext cx="2390426" cy="19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75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r="8263" b="3579"/>
          <a:stretch/>
        </p:blipFill>
        <p:spPr>
          <a:xfrm>
            <a:off x="10296" y="0"/>
            <a:ext cx="913981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67544" y="4437112"/>
            <a:ext cx="2088232" cy="2346238"/>
            <a:chOff x="1115616" y="1196752"/>
            <a:chExt cx="2736304" cy="38584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095" b="32495"/>
            <a:stretch/>
          </p:blipFill>
          <p:spPr>
            <a:xfrm>
              <a:off x="1115616" y="1196752"/>
              <a:ext cx="2736304" cy="385840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784098" y="2231381"/>
              <a:ext cx="1307898" cy="55675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chemeClr val="bg1"/>
                  </a:solidFill>
                </a:rPr>
                <a:t>ROUTES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31640" y="3933056"/>
              <a:ext cx="1296144" cy="2880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 descr="angryghostcloud.bmp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0959310">
            <a:off x="3210469" y="3813088"/>
            <a:ext cx="2390425" cy="1928826"/>
          </a:xfrm>
          <a:prstGeom prst="rect">
            <a:avLst/>
          </a:prstGeom>
        </p:spPr>
      </p:pic>
      <p:pic>
        <p:nvPicPr>
          <p:cNvPr id="12" name="Picture 11" descr="angryghostcloud.bmp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1021988">
            <a:off x="3210469" y="3831438"/>
            <a:ext cx="2390426" cy="19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7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r="8263" b="3579"/>
          <a:stretch/>
        </p:blipFill>
        <p:spPr>
          <a:xfrm>
            <a:off x="10296" y="0"/>
            <a:ext cx="913981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67544" y="4437112"/>
            <a:ext cx="2088232" cy="2346238"/>
            <a:chOff x="1115616" y="1196752"/>
            <a:chExt cx="2736304" cy="38584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095" b="32495"/>
            <a:stretch/>
          </p:blipFill>
          <p:spPr>
            <a:xfrm>
              <a:off x="1115616" y="1196752"/>
              <a:ext cx="2736304" cy="385840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784098" y="2231381"/>
              <a:ext cx="1307898" cy="55675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chemeClr val="bg1"/>
                  </a:solidFill>
                </a:rPr>
                <a:t>ROUTES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31640" y="3933056"/>
              <a:ext cx="1296144" cy="2880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 descr="angryghostcloud.bmp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0959310">
            <a:off x="3210469" y="3813088"/>
            <a:ext cx="2390425" cy="1928826"/>
          </a:xfrm>
          <a:prstGeom prst="rect">
            <a:avLst/>
          </a:prstGeom>
        </p:spPr>
      </p:pic>
      <p:pic>
        <p:nvPicPr>
          <p:cNvPr id="12" name="Picture 11" descr="angryghostcloud.bmp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1021988">
            <a:off x="3210469" y="3831438"/>
            <a:ext cx="2390426" cy="19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3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By</a:t>
            </a:r>
            <a:br>
              <a:rPr lang="en-GB" dirty="0" smtClean="0"/>
            </a:br>
            <a:r>
              <a:rPr lang="en-GB" dirty="0" smtClean="0"/>
              <a:t>(Type all of your team’s names here)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048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c face3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7602110" y="3442809"/>
            <a:ext cx="1601950" cy="3506630"/>
          </a:xfrm>
          <a:prstGeom prst="rect">
            <a:avLst/>
          </a:prstGeom>
        </p:spPr>
      </p:pic>
      <p:pic>
        <p:nvPicPr>
          <p:cNvPr id="6" name="Picture 5" descr="mic face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7576985" y="3476028"/>
            <a:ext cx="1601950" cy="3506630"/>
          </a:xfrm>
          <a:prstGeom prst="rect">
            <a:avLst/>
          </a:prstGeom>
        </p:spPr>
      </p:pic>
      <p:pic>
        <p:nvPicPr>
          <p:cNvPr id="12" name="Picture 11" descr="confusedwolfman4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292944" y="260648"/>
            <a:ext cx="1728192" cy="2736304"/>
          </a:xfrm>
          <a:prstGeom prst="rect">
            <a:avLst/>
          </a:prstGeom>
        </p:spPr>
      </p:pic>
      <p:pic>
        <p:nvPicPr>
          <p:cNvPr id="13" name="Picture 12" descr="confusedwolfman4.bmp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275271" y="260648"/>
            <a:ext cx="1728191" cy="2736304"/>
          </a:xfrm>
          <a:prstGeom prst="rect">
            <a:avLst/>
          </a:prstGeom>
        </p:spPr>
      </p:pic>
      <p:pic>
        <p:nvPicPr>
          <p:cNvPr id="17" name="Picture 16" descr="angrytoasterbrow2.bmp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797332" flipH="1">
            <a:off x="330399" y="5259535"/>
            <a:ext cx="2095513" cy="1392560"/>
          </a:xfrm>
          <a:prstGeom prst="rect">
            <a:avLst/>
          </a:prstGeom>
        </p:spPr>
      </p:pic>
      <p:pic>
        <p:nvPicPr>
          <p:cNvPr id="16" name="Picture 15" descr="angrytoasterbrow2.bmp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849484" flipH="1">
            <a:off x="323906" y="5246600"/>
            <a:ext cx="2095515" cy="1392560"/>
          </a:xfrm>
          <a:prstGeom prst="rect">
            <a:avLst/>
          </a:prstGeom>
        </p:spPr>
      </p:pic>
      <p:pic>
        <p:nvPicPr>
          <p:cNvPr id="19" name="Picture 18" descr="angrylightningbulb2.bmp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1091790" flipH="1">
            <a:off x="4251460" y="2357393"/>
            <a:ext cx="2071054" cy="2285482"/>
          </a:xfrm>
          <a:prstGeom prst="rect">
            <a:avLst/>
          </a:prstGeom>
        </p:spPr>
      </p:pic>
      <p:pic>
        <p:nvPicPr>
          <p:cNvPr id="18" name="Picture 17" descr="angrylightningbulb2.bmp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1123876" flipH="1">
            <a:off x="4252330" y="2369768"/>
            <a:ext cx="2073093" cy="2287731"/>
          </a:xfrm>
          <a:prstGeom prst="rect">
            <a:avLst/>
          </a:prstGeom>
        </p:spPr>
      </p:pic>
      <p:pic>
        <p:nvPicPr>
          <p:cNvPr id="20" name="Picture 19" descr="angryghostcloud.bmp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0959310">
            <a:off x="3721890" y="4724410"/>
            <a:ext cx="2390425" cy="1928826"/>
          </a:xfrm>
          <a:prstGeom prst="rect">
            <a:avLst/>
          </a:prstGeom>
        </p:spPr>
      </p:pic>
      <p:pic>
        <p:nvPicPr>
          <p:cNvPr id="21" name="Picture 20" descr="angryghostcloud.bmp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1021988">
            <a:off x="2530069" y="4661620"/>
            <a:ext cx="2390426" cy="192882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278792" y="4097783"/>
            <a:ext cx="1368152" cy="2708920"/>
            <a:chOff x="13140951" y="2607369"/>
            <a:chExt cx="2232248" cy="4250631"/>
          </a:xfrm>
        </p:grpSpPr>
        <p:pic>
          <p:nvPicPr>
            <p:cNvPr id="22" name="Picture 21" descr="happy balloon.bmp"/>
            <p:cNvPicPr>
              <a:picLocks noChangeAspect="1"/>
            </p:cNvPicPr>
            <p:nvPr/>
          </p:nvPicPr>
          <p:blipFill>
            <a:blip r:embed="rId12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3140951" y="2607369"/>
              <a:ext cx="2232248" cy="4250631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3573000" y="4437112"/>
              <a:ext cx="792088" cy="432048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happy balloon.bmp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218431" y="4097783"/>
            <a:ext cx="1436988" cy="2736304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44324" y="1467118"/>
            <a:ext cx="1080120" cy="3284984"/>
            <a:chOff x="-6589240" y="2567487"/>
            <a:chExt cx="1369953" cy="4290513"/>
          </a:xfrm>
        </p:grpSpPr>
        <p:pic>
          <p:nvPicPr>
            <p:cNvPr id="40" name="Picture 39" descr="mrcalmchop.bmp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6589240" y="2567487"/>
              <a:ext cx="1369953" cy="4290513"/>
            </a:xfrm>
            <a:prstGeom prst="rect">
              <a:avLst/>
            </a:prstGeom>
            <a:ln>
              <a:noFill/>
            </a:ln>
          </p:spPr>
        </p:pic>
        <p:sp>
          <p:nvSpPr>
            <p:cNvPr id="41" name="Moon 40"/>
            <p:cNvSpPr/>
            <p:nvPr/>
          </p:nvSpPr>
          <p:spPr>
            <a:xfrm rot="15918997">
              <a:off x="-6326111" y="4455214"/>
              <a:ext cx="728905" cy="621662"/>
            </a:xfrm>
            <a:prstGeom prst="moon">
              <a:avLst>
                <a:gd name="adj" fmla="val 33978"/>
              </a:avLst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 descr="mrcalmchop.bmp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580" y="1475909"/>
            <a:ext cx="1043608" cy="3284984"/>
          </a:xfrm>
          <a:prstGeom prst="rect">
            <a:avLst/>
          </a:prstGeom>
        </p:spPr>
      </p:pic>
      <p:pic>
        <p:nvPicPr>
          <p:cNvPr id="26" name="Picture 25" descr="angrycarrotface2.bmp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6671" y="-104135"/>
            <a:ext cx="2550316" cy="5291666"/>
          </a:xfrm>
          <a:prstGeom prst="rect">
            <a:avLst/>
          </a:prstGeom>
        </p:spPr>
      </p:pic>
      <p:pic>
        <p:nvPicPr>
          <p:cNvPr id="27" name="Picture 26" descr="angrycarrotface2.bmp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7420" y="-97038"/>
            <a:ext cx="2554914" cy="5301208"/>
          </a:xfrm>
          <a:prstGeom prst="rect">
            <a:avLst/>
          </a:prstGeom>
        </p:spPr>
      </p:pic>
      <p:pic>
        <p:nvPicPr>
          <p:cNvPr id="28" name="Picture 27" descr="angrypotatohead.bmp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889529" y="99460"/>
            <a:ext cx="2988772" cy="3687446"/>
          </a:xfrm>
          <a:prstGeom prst="rect">
            <a:avLst/>
          </a:prstGeom>
        </p:spPr>
      </p:pic>
      <p:pic>
        <p:nvPicPr>
          <p:cNvPr id="29" name="Picture 28" descr="angrypotatohead2.bmp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897432" y="121167"/>
            <a:ext cx="2980869" cy="36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83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r="8263" b="3579"/>
          <a:stretch/>
        </p:blipFill>
        <p:spPr>
          <a:xfrm>
            <a:off x="10296" y="0"/>
            <a:ext cx="9139810" cy="6858000"/>
          </a:xfrm>
          <a:prstGeom prst="rect">
            <a:avLst/>
          </a:prstGeom>
        </p:spPr>
      </p:pic>
      <p:pic>
        <p:nvPicPr>
          <p:cNvPr id="4" name="Picture 3" descr="confusedwolfman3.bmp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1414855" y="2725733"/>
            <a:ext cx="4146199" cy="6975903"/>
          </a:xfrm>
          <a:prstGeom prst="rect">
            <a:avLst/>
          </a:prstGeom>
        </p:spPr>
      </p:pic>
      <p:pic>
        <p:nvPicPr>
          <p:cNvPr id="7" name="Picture 6" descr="angrycarrotface.bmp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-1897288"/>
            <a:ext cx="914397" cy="1897288"/>
          </a:xfrm>
          <a:prstGeom prst="rect">
            <a:avLst/>
          </a:prstGeom>
        </p:spPr>
      </p:pic>
      <p:pic>
        <p:nvPicPr>
          <p:cNvPr id="10" name="Picture 9" descr="angrypotatohead.bmp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-1557085"/>
            <a:ext cx="1262059" cy="1557085"/>
          </a:xfrm>
          <a:prstGeom prst="rect">
            <a:avLst/>
          </a:prstGeom>
        </p:spPr>
      </p:pic>
      <p:grpSp>
        <p:nvGrpSpPr>
          <p:cNvPr id="3" name="Group 14"/>
          <p:cNvGrpSpPr/>
          <p:nvPr/>
        </p:nvGrpSpPr>
        <p:grpSpPr>
          <a:xfrm>
            <a:off x="1927676" y="-1238937"/>
            <a:ext cx="3072952" cy="1167475"/>
            <a:chOff x="1927676" y="-1238937"/>
            <a:chExt cx="3072952" cy="1167475"/>
          </a:xfrm>
        </p:grpSpPr>
        <p:pic>
          <p:nvPicPr>
            <p:cNvPr id="8" name="Picture 7" descr="angrydigital2.bmp"/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42188" y="-1200567"/>
              <a:ext cx="1358440" cy="1096361"/>
            </a:xfrm>
            <a:prstGeom prst="rect">
              <a:avLst/>
            </a:prstGeom>
          </p:spPr>
        </p:pic>
        <p:pic>
          <p:nvPicPr>
            <p:cNvPr id="11" name="Picture 10" descr="angrytoasterbrow2.bmp"/>
            <p:cNvPicPr>
              <a:picLocks noChangeAspect="1"/>
            </p:cNvPicPr>
            <p:nvPr/>
          </p:nvPicPr>
          <p:blipFill>
            <a:blip r:embed="rId11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7676" y="-1238937"/>
              <a:ext cx="1756807" cy="1167475"/>
            </a:xfrm>
            <a:prstGeom prst="rect">
              <a:avLst/>
            </a:prstGeom>
          </p:spPr>
        </p:pic>
      </p:grpSp>
      <p:pic>
        <p:nvPicPr>
          <p:cNvPr id="12" name="Picture 11" descr="angrylightningbulb2.bmp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072330" y="-285776"/>
            <a:ext cx="1562273" cy="1724023"/>
          </a:xfrm>
          <a:prstGeom prst="rect">
            <a:avLst/>
          </a:prstGeom>
        </p:spPr>
      </p:pic>
      <p:pic>
        <p:nvPicPr>
          <p:cNvPr id="13" name="Picture 12" descr="smellyfish.bmp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-1500222"/>
            <a:ext cx="1714512" cy="1127827"/>
          </a:xfrm>
          <a:prstGeom prst="rect">
            <a:avLst/>
          </a:prstGeom>
        </p:spPr>
      </p:pic>
      <p:pic>
        <p:nvPicPr>
          <p:cNvPr id="16" name="Picture 15" descr="mrcalmchop.bmp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4643438" y="-2786044"/>
            <a:ext cx="889579" cy="2786044"/>
          </a:xfrm>
          <a:prstGeom prst="rect">
            <a:avLst/>
          </a:prstGeom>
        </p:spPr>
      </p:pic>
      <p:pic>
        <p:nvPicPr>
          <p:cNvPr id="17" name="Picture 16" descr="angryradio.bmp"/>
          <p:cNvPicPr>
            <a:picLocks noChangeAspect="1"/>
          </p:cNvPicPr>
          <p:nvPr/>
        </p:nvPicPr>
        <p:blipFill>
          <a:blip r:embed="rId15" cstate="screen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819437" y="2000240"/>
            <a:ext cx="2819437" cy="1881681"/>
          </a:xfrm>
          <a:prstGeom prst="rect">
            <a:avLst/>
          </a:prstGeom>
        </p:spPr>
      </p:pic>
      <p:pic>
        <p:nvPicPr>
          <p:cNvPr id="18" name="Picture 17" descr="mic face3.bmp"/>
          <p:cNvPicPr>
            <a:picLocks noChangeAspect="1"/>
          </p:cNvPicPr>
          <p:nvPr/>
        </p:nvPicPr>
        <p:blipFill>
          <a:blip r:embed="rId16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19350" y="4786322"/>
            <a:ext cx="2419350" cy="5295900"/>
          </a:xfrm>
          <a:prstGeom prst="rect">
            <a:avLst/>
          </a:prstGeom>
        </p:spPr>
      </p:pic>
      <p:pic>
        <p:nvPicPr>
          <p:cNvPr id="5" name="Picture 4" descr="confusedwolfman.bmp"/>
          <p:cNvPicPr>
            <a:picLocks noChangeAspect="1"/>
          </p:cNvPicPr>
          <p:nvPr/>
        </p:nvPicPr>
        <p:blipFill>
          <a:blip r:embed="rId1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1414855" y="2725734"/>
            <a:ext cx="4146198" cy="6975902"/>
          </a:xfrm>
          <a:prstGeom prst="rect">
            <a:avLst/>
          </a:prstGeom>
        </p:spPr>
      </p:pic>
      <p:pic>
        <p:nvPicPr>
          <p:cNvPr id="9" name="Picture 8" descr="angryghostcloud2.bmp"/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-1383423"/>
            <a:ext cx="1500198" cy="1210505"/>
          </a:xfrm>
          <a:prstGeom prst="rect">
            <a:avLst/>
          </a:prstGeom>
        </p:spPr>
      </p:pic>
      <p:pic>
        <p:nvPicPr>
          <p:cNvPr id="14" name="Picture 13" descr="happy balloon.bmp"/>
          <p:cNvPicPr>
            <a:picLocks noChangeAspect="1"/>
          </p:cNvPicPr>
          <p:nvPr/>
        </p:nvPicPr>
        <p:blipFill>
          <a:blip r:embed="rId1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78422" y="6858000"/>
            <a:ext cx="1365577" cy="2600322"/>
          </a:xfrm>
          <a:prstGeom prst="rect">
            <a:avLst/>
          </a:prstGeom>
        </p:spPr>
      </p:pic>
      <p:pic>
        <p:nvPicPr>
          <p:cNvPr id="19" name="end mus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screen"/>
          <a:stretch>
            <a:fillRect/>
          </a:stretch>
        </p:blipFill>
        <p:spPr>
          <a:xfrm>
            <a:off x="285720" y="357166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ndw26\Local Settings\Temporary Internet Files\Content.IE5\YV6L7AE0\MCj04347220000[1].png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214546" y="5357953"/>
            <a:ext cx="1500047" cy="1500047"/>
          </a:xfrm>
          <a:prstGeom prst="rect">
            <a:avLst/>
          </a:prstGeom>
          <a:noFill/>
        </p:spPr>
      </p:pic>
      <p:pic>
        <p:nvPicPr>
          <p:cNvPr id="20" name="Picture 19" descr="mrcalmchop.bmp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6858000"/>
            <a:ext cx="889579" cy="2786044"/>
          </a:xfrm>
          <a:prstGeom prst="rect">
            <a:avLst/>
          </a:prstGeom>
        </p:spPr>
      </p:pic>
      <p:pic>
        <p:nvPicPr>
          <p:cNvPr id="22" name="MSj03885360000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 cstate="screen"/>
          <a:stretch>
            <a:fillRect/>
          </a:stretch>
        </p:blipFill>
        <p:spPr>
          <a:xfrm>
            <a:off x="285720" y="928670"/>
            <a:ext cx="304800" cy="304800"/>
          </a:xfrm>
          <a:prstGeom prst="rect">
            <a:avLst/>
          </a:prstGeom>
        </p:spPr>
      </p:pic>
      <p:pic>
        <p:nvPicPr>
          <p:cNvPr id="21" name="Picture 20" descr="angrygreencloud.bmp"/>
          <p:cNvPicPr>
            <a:picLocks noChangeAspect="1"/>
          </p:cNvPicPr>
          <p:nvPr/>
        </p:nvPicPr>
        <p:blipFill>
          <a:blip r:embed="rId2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5071077"/>
            <a:ext cx="1329251" cy="1072568"/>
          </a:xfrm>
          <a:prstGeom prst="rect">
            <a:avLst/>
          </a:prstGeom>
        </p:spPr>
      </p:pic>
      <p:pic>
        <p:nvPicPr>
          <p:cNvPr id="23" name="Picture 22" descr="treeB2.bmp"/>
          <p:cNvPicPr>
            <a:picLocks noChangeAspect="1"/>
          </p:cNvPicPr>
          <p:nvPr/>
        </p:nvPicPr>
        <p:blipFill>
          <a:blip r:embed="rId2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62727" flipH="1">
            <a:off x="-2015016" y="2342549"/>
            <a:ext cx="1643063" cy="33359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1.44167 -0.01273 " pathEditMode="relative" rAng="0" ptsTypes="AA">
                                      <p:cBhvr>
                                        <p:cTn id="8" dur="3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" y="-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76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0 1.48148E-6 L 0.01007 0.98588 " pathEditMode="relative" rAng="0" ptsTypes="AA">
                                      <p:cBhvr>
                                        <p:cTn id="12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4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16667E-6 2.22222E-6 L 0.00348 0.79398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9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0.0592 -3.33333E-6 C -0.01424 -0.11365 0.0309 -0.22731 0.00156 -0.31805 C -0.02778 -0.40856 -0.21181 -0.49051 -0.23507 -0.54375 C -0.25834 -0.59745 -0.17032 -0.61296 -0.13802 -0.63842 C -0.10556 -0.66412 -0.02379 -0.66342 -0.04097 -0.69722 C -0.05816 -0.73125 -0.18455 -0.80764 -0.24115 -0.84213 C -0.29775 -0.87639 -0.31684 -0.88194 -0.38056 -0.9037 C -0.44427 -0.92523 -0.5474 -0.94305 -0.62309 -0.97314 C -0.69896 -1.00347 -0.79097 -1.00277 -0.83542 -1.08472 C -0.87986 -1.16689 -0.8849 -1.31666 -0.88993 -1.46666 " pathEditMode="relative" rAng="0" ptsTypes="aaaaaaaaaA">
                                      <p:cBhvr>
                                        <p:cTn id="24" dur="6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-7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486 -4.07407E-6 C 0.00694 0.00487 0.00295 0.01088 0.00868 0.02454 C 0.0151 0.04028 0.01163 0.02454 0.01753 0.04352 C 0.01875 0.04676 0.01875 0.05093 0.01979 0.05463 C 0.02882 0.0794 0.04444 0.10024 0.05347 0.12454 C 0.05729 0.13496 0.05729 0.14653 0.06024 0.15718 C 0.0592 0.17362 0.06094 0.18635 0.05573 0.20047 C 0.05069 0.21459 0.03924 0.23704 0.02882 0.24653 C 0.02448 0.25047 0.01545 0.25533 0.01076 0.25996 C 0.00226 0.26875 -0.00556 0.27639 -0.01615 0.28172 C -0.0276 0.2875 -0.04271 0.28843 -0.05434 0.28982 C -0.06806 0.29399 -0.06024 0.29144 -0.07674 0.29792 C -0.07934 0.29908 -0.08108 0.30209 -0.08351 0.30348 C -0.09896 0.31135 -0.09566 0.30579 -0.11267 0.31968 C -0.11719 0.32338 -0.12309 0.32524 -0.12622 0.33056 C -0.13472 0.34399 -0.12986 0.33889 -0.13976 0.34676 C -0.14531 0.35695 -0.14635 0.37037 -0.1375 0.3794 C -0.1316 0.38519 -0.12135 0.38635 -0.11493 0.39005 C -0.10694 0.39514 -0.09826 0.39862 -0.09028 0.40371 C -0.08368 0.40764 -0.07691 0.41412 -0.06997 0.41713 C -0.05122 0.4257 -0.06632 0.4132 -0.04757 0.42547 C -0.0309 0.43635 -0.01736 0.45533 -0.00712 0.47408 C -0.00903 0.52987 0.00035 0.55093 -0.03854 0.57431 C -0.08455 0.57246 -0.08368 0.575 -0.11267 0.56621 C -0.12656 0.55625 -0.14045 0.55139 -0.15538 0.54468 C -0.16111 0.54213 -0.16563 0.53635 -0.17118 0.5338 C -0.17691 0.53125 -0.18316 0.5301 -0.18924 0.52824 C -0.1974 0.52176 -0.20434 0.51783 -0.21389 0.51482 C -0.21597 0.51297 -0.22622 0.50324 -0.22969 0.50116 C -0.23819 0.49607 -0.24809 0.49329 -0.2566 0.48774 C -0.26545 0.48172 -0.27274 0.47199 -0.28125 0.46598 C -0.28333 0.46459 -0.28594 0.46459 -0.28802 0.4632 C -0.29497 0.45903 -0.2967 0.45463 -0.30382 0.44977 C -0.3059 0.44838 -0.30851 0.44838 -0.31059 0.44699 C -0.32222 0.43982 -0.31233 0.44352 -0.32396 0.43357 C -0.32674 0.43125 -0.33021 0.43033 -0.33299 0.42801 C -0.33924 0.42315 -0.34392 0.41482 -0.35104 0.41181 C -0.3599 0.40811 -0.36962 0.40371 -0.37795 0.39815 C -0.39983 0.38357 -0.38281 0.38982 -0.40035 0.38473 C -0.41493 0.37408 -0.43108 0.3632 -0.44757 0.35764 C -0.45052 0.35649 -0.45365 0.35602 -0.4566 0.35487 C -0.46111 0.35324 -0.47014 0.34954 -0.47014 0.34977 C -0.48056 0.35047 -0.49115 0.35 -0.50156 0.35209 C -0.50417 0.35278 -0.5059 0.35602 -0.50833 0.35764 C -0.51788 0.36412 -0.52795 0.37547 -0.5375 0.3794 C -0.54063 0.39074 -0.54531 0.39977 -0.54879 0.41181 C -0.54948 0.41459 -0.55017 0.41713 -0.55104 0.41991 C -0.55174 0.42269 -0.55313 0.42801 -0.55313 0.42824 C -0.55208 0.46042 -0.55313 0.48334 -0.54653 0.51204 C -0.54549 0.51574 -0.54583 0.51968 -0.54427 0.52292 C -0.54063 0.52917 -0.53351 0.53241 -0.53073 0.53912 C -0.52257 0.55926 -0.52882 0.54746 -0.50608 0.56899 L -0.50608 0.56922 C -0.49792 0.58218 -0.48958 0.58704 -0.47899 0.59607 C -0.46528 0.60811 -0.45052 0.62477 -0.43403 0.63125 C -0.42604 0.64607 -0.43455 0.63496 -0.4184 0.64213 C -0.4158 0.64329 -0.41406 0.6463 -0.41163 0.64769 C -0.40052 0.6544 -0.39254 0.65857 -0.38021 0.66112 C -0.34219 0.65949 -0.3125 0.65741 -0.27674 0.65024 C -0.24514 0.65162 -0.21545 0.65093 -0.18472 0.65834 C -0.17135 0.66621 -0.17882 0.6625 -0.16215 0.66922 C -0.15799 0.67084 -0.15486 0.67547 -0.15087 0.67732 C -0.13958 0.68357 -0.12917 0.68473 -0.11944 0.6963 C -0.1 0.71991 -0.10781 0.70787 -0.09479 0.73149 C -0.08889 0.7419 -0.08924 0.75996 -0.08576 0.77223 C -0.08681 0.77848 -0.0875 0.78982 -0.09028 0.79653 C -0.09444 0.80672 -0.09531 0.80394 -0.10156 0.81297 C -0.10712 0.82107 -0.11111 0.83264 -0.11719 0.84005 C -0.1191 0.84213 -0.12188 0.84329 -0.12396 0.84537 C -0.13611 0.85764 -0.14913 0.87176 -0.16441 0.87801 C -0.18594 0.90394 -0.15851 0.87315 -0.17795 0.88866 C -0.18056 0.89074 -0.18212 0.89491 -0.18472 0.89699 C -0.18681 0.89838 -0.18924 0.89838 -0.19132 0.89954 C -0.19444 0.90116 -0.19757 0.90278 -0.20035 0.9051 C -0.20781 0.91135 -0.21302 0.92362 -0.2184 0.93218 C -0.2217 0.94422 -0.21875 0.9625 -0.21163 0.97269 C -0.2092 0.97616 -0.20521 0.97778 -0.2026 0.98102 " pathEditMode="relative" rAng="0" ptsTypes="fffffffffffffffffffffffffffffffffffffffffffffffffffFffffffffffffffffffffffffA">
                                      <p:cBhvr>
                                        <p:cTn id="26" dur="3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49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625 -4.07407E-6 C -0.01476 0.00764 -0.01441 0.01459 -0.02292 0.02223 C -0.02795 0.04237 -0.02083 0.01806 -0.03125 0.03889 C -0.03247 0.04144 -0.03195 0.04491 -0.03333 0.04746 C -0.03767 0.0544 -0.04306 0.06019 -0.04792 0.06667 C -0.04965 0.06899 -0.05035 0.07269 -0.05208 0.075 C -0.05868 0.08473 -0.06754 0.0919 -0.07292 0.10278 C -0.0757 0.10834 -0.07813 0.11412 -0.08125 0.11945 C -0.10139 0.15301 -0.0809 0.11343 -0.09375 0.13889 C -0.09931 0.16829 -0.08802 0.19213 -0.075 0.21389 C -0.07049 0.2382 -0.07691 0.21412 -0.06667 0.23056 C -0.06476 0.2338 -0.06406 0.2382 -0.0625 0.24167 C -0.0599 0.24746 -0.05695 0.25278 -0.05417 0.25834 C -0.05087 0.26482 -0.04583 0.26945 -0.04167 0.275 C -0.03958 0.27778 -0.03542 0.28334 -0.03542 0.28357 C -0.03125 0.28241 -0.02691 0.28241 -0.02292 0.28056 C -0.02049 0.2794 -0.01667 0.27824 -0.01667 0.275 C -0.01667 0.2713 -0.02761 0.26737 -0.02917 0.26667 C -0.03195 0.2676 -0.03577 0.26644 -0.0375 0.26945 C -0.03889 0.27176 -0.03594 0.275 -0.03542 0.27778 C -0.03455 0.28149 -0.03438 0.28542 -0.03333 0.28889 C -0.02899 0.3044 -0.03108 0.29653 -0.02292 0.30556 C -0.01511 0.31436 -0.01615 0.32061 -0.00625 0.325 C -0.00417 0.32778 -0.00243 0.33125 1.38889E-6 0.33334 C 0.00191 0.33496 0.00625 0.33912 0.00625 0.33612 C 0.00625 0.33218 0.00226 0.3301 1.38889E-6 0.32778 C -0.00399 0.32362 -0.0125 0.31667 -0.0125 0.3169 C -0.01597 0.3176 -0.01979 0.31713 -0.02292 0.31945 C -0.03316 0.32732 -0.02708 0.35255 -0.02292 0.36389 C -0.01997 0.37199 -0.00972 0.3838 -0.00417 0.38889 C 0.00069 0.39329 0.00729 0.39329 0.0125 0.39723 C 0.01771 0.40116 0.02205 0.40672 0.02708 0.41112 C 0.03125 0.41019 0.03819 0.41366 0.03958 0.40834 C 0.04687 0.38149 0.0342 0.35787 0.01667 0.35 C 0.01319 0.35093 0.00955 0.35116 0.00625 0.35278 C -0.00417 0.35811 -0.00608 0.37362 -0.00833 0.38612 C -0.00695 0.39352 -0.00677 0.40139 -0.00417 0.40834 C -0.00139 0.41574 0.0026 0.42246 0.00417 0.43056 C 0.00486 0.43426 0.00486 0.43843 0.00625 0.44167 C 0.00764 0.44514 0.01059 0.44699 0.0125 0.45 C 0.01545 0.45487 0.01545 0.46227 0.01875 0.46667 C 0.02101 0.46968 0.0243 0.47037 0.02708 0.47223 C 0.03542 0.4713 0.04392 0.47223 0.05208 0.46945 C 0.05486 0.46852 0.0559 0.4632 0.05833 0.46112 C 0.06024 0.45949 0.0625 0.45926 0.06458 0.45834 C 0.06753 0.45232 0.07205 0.44769 0.075 0.44167 C 0.07621 0.43912 0.07604 0.43588 0.07708 0.43334 C 0.08524 0.41181 0.07812 0.4375 0.08333 0.41667 C 0.09705 0.42269 0.08976 0.42662 0.09583 0.43612 C 0.09878 0.44074 0.11128 0.45024 0.11458 0.45278 C 0.12222 0.46806 0.1309 0.47917 0.13542 0.49723 C 0.13403 0.53311 0.13611 0.55602 0.12083 0.58334 C 0.1184 0.58774 0.10955 0.59769 0.10625 0.6 C 0.10226 0.60255 0.09375 0.60556 0.09375 0.60579 C 0.08385 0.60394 0.0776 0.60625 0.07083 0.59723 C 0.06319 0.58704 0.06267 0.56852 0.06042 0.55556 C 0.05399 0.51713 0.05486 0.47755 0.05 0.43889 C 0.05139 0.42037 0.05208 0.40162 0.05417 0.38334 C 0.05486 0.37755 0.05521 0.37084 0.05833 0.36667 C 0.0625 0.36112 0.06667 0.35556 0.07083 0.35 C 0.07292 0.34723 0.07708 0.34167 0.07708 0.3419 C 0.10208 0.34584 0.10816 0.35232 0.125 0.37778 C 0.13142 0.3875 0.13698 0.39167 0.14167 0.40278 C 0.14722 0.41621 0.14496 0.41644 0.14792 0.43056 C 0.14913 0.43612 0.15208 0.44723 0.15208 0.44746 C 0.15035 0.47894 0.15069 0.4919 0.13958 0.51667 C 0.13489 0.52686 0.13281 0.53426 0.125 0.53889 C 0.12101 0.54121 0.1125 0.54445 0.1125 0.54468 C 0.10486 0.54352 0.09722 0.54352 0.08958 0.54167 C 0.08524 0.54074 0.07708 0.53612 0.07708 0.53635 C 0.07153 0.53704 0.06545 0.53588 0.06042 0.53889 C 0.05434 0.5426 0.04948 0.56204 0.04583 0.56945 C 0.04149 0.59237 0.04635 0.60903 0.05833 0.625 C 0.0625 0.64167 0.07031 0.64653 0.07917 0.65834 C 0.09462 0.67894 0.07691 0.66181 0.09167 0.675 C 0.10121 0.69422 0.09844 0.68542 0.10208 0.7 C 0.09965 0.71922 0.10173 0.72292 0.0875 0.72778 C 0.0717 0.7257 0.06389 0.72292 0.05 0.71667 C 0.04392 0.71065 0.03733 0.70602 0.03125 0.7 C 0.02465 0.69329 0.02048 0.68287 0.01458 0.675 C 0.00903 0.64584 0.01163 0.61528 0.00625 0.58612 C 0.00017 0.55417 -0.01493 0.52871 -0.03333 0.50834 C -0.04115 0.49977 -0.03767 0.49908 -0.04792 0.49445 C -0.06406 0.48727 -0.08125 0.48588 -0.09792 0.48334 C -0.11945 0.48426 -0.14097 0.48357 -0.1625 0.48612 C -0.16545 0.48635 -0.17379 0.49792 -0.175 0.5 C -0.17813 0.50533 -0.18333 0.51667 -0.18333 0.5169 C -0.18837 0.54399 -0.1941 0.57431 -0.18125 0.6 C -0.18073 0.60232 -0.17847 0.61644 -0.17708 0.61945 C -0.16042 0.65857 -0.12274 0.67315 -0.09167 0.67778 C -0.06806 0.67686 -0.04445 0.675 -0.02083 0.675 C -0.01111 0.675 -0.00104 0.67431 0.00833 0.67778 C 0.01458 0.6801 0.01944 0.68704 0.025 0.69167 C 0.03507 0.7 0.04444 0.71019 0.05417 0.71945 C 0.06423 0.72917 0.07031 0.7426 0.08125 0.75 C 0.08333 0.75371 0.08507 0.75787 0.0875 0.76112 C 0.08923 0.76343 0.09219 0.76412 0.09375 0.76667 C 0.10243 0.77987 0.10555 0.79445 0.1125 0.80834 C 0.11024 0.88542 0.11458 0.85533 0.10625 0.9 C 0.10469 0.90811 0.10087 0.91783 0.09792 0.925 C 0.09548 0.93079 0.08958 0.94167 0.08958 0.9419 C 0.08698 0.95533 0.08489 0.96644 0.08333 0.98056 C 0.08403 0.98797 0.08646 0.99537 0.08542 1.00278 C 0.08489 1.00602 0.08229 0.99746 0.08125 0.99445 C 0.07951 0.99005 0.07882 0.98496 0.07708 0.98056 " pathEditMode="relative" rAng="0" ptsTypes="ffffffffffffffffffffffffffffffffffffffffffffffffffffffffffffffffffffffffffffffffffffffffffffffffffffffffA">
                                      <p:cBhvr>
                                        <p:cTn id="33" dur="4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50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5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21600000">
                                      <p:cBhvr>
                                        <p:cTn id="35" dur="96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53 0.00393 0.01649 0.00602 0.03542 0.00278 C 0.04497 -0.00972 0.03906 -0.0044 0.05434 -0.01111 C 0.05642 -0.01204 0.06059 -0.01389 0.06059 -0.01389 C 0.07674 -0.01181 0.0908 -0.00787 0.10625 -0.00278 C 0.14184 -0.0044 0.16146 -0.0037 0.19184 -0.01389 C 0.19462 -0.01366 0.21719 -0.01296 0.225 -0.00833 C 0.23403 -0.00324 0.23802 0 0.24809 0.00278 C 0.25642 0.00185 0.26493 0.00208 0.27309 0 C 0.27969 -0.00185 0.2875 -0.01273 0.29375 -0.01667 C 0.29774 -0.01898 0.30208 -0.02037 0.30625 -0.02222 C 0.30625 -0.02222 0.32187 -0.03611 0.32517 -0.03889 C 0.32865 -0.04213 0.33351 -0.04259 0.33767 -0.04445 C 0.33993 -0.0456 0.34132 -0.04977 0.34375 -0.05 C 0.37587 -0.05255 0.40781 -0.05185 0.43976 -0.05278 C 0.45833 -0.05556 0.47569 -0.06065 0.49375 -0.06667 C 0.50503 -0.06574 0.51632 -0.06713 0.52726 -0.06389 C 0.52726 -0.06389 0.54288 -0.05 0.54583 -0.04722 C 0.55608 -0.03843 0.56458 -0.03495 0.57517 -0.02778 C 0.59653 -0.0287 0.61823 -0.02963 0.63958 -0.03056 C 0.66944 -0.03195 0.68403 -0.02361 0.70417 -0.04167 C 0.7099 -0.06435 0.69583 -0.07222 0.68333 -0.08333 C 0.67917 -0.08148 0.675 -0.07963 0.67083 -0.07778 C 0.66059 -0.07315 0.6533 -0.05417 0.64601 -0.04445 C 0.64253 -0.03079 0.63681 -0.02107 0.62934 -0.01111 C 0.61736 -0.01204 0.60556 -0.01065 0.59375 -0.01389 C 0.58472 -0.01667 0.57622 -0.03195 0.56667 -0.03611 C 0.55903 -0.04375 0.55226 -0.04722 0.54392 -0.05278 C 0.53576 -0.0581 0.53003 -0.06366 0.52101 -0.06667 C 0.50851 -0.06574 0.49601 -0.06528 0.48351 -0.06389 C 0.47413 -0.06273 0.46493 -0.05394 0.45642 -0.05278 C 0.42535 -0.04838 0.39392 -0.04931 0.3625 -0.04722 C 0.35486 -0.04815 0.3474 -0.04861 0.33958 -0.05 C 0.32587 -0.05255 0.34062 -0.05162 0.32934 -0.06111 C 0.3224 -0.0669 0.31007 -0.06875 0.30208 -0.07222 C 0.29045 -0.0713 0.27865 -0.07107 0.26667 -0.06945 C 0.24844 -0.0669 0.22951 -0.05208 0.21476 -0.03889 C 0.20677 -0.03195 0.19896 -0.02801 0.18976 -0.025 C 0.1842 -0.02315 0.17292 -0.01945 0.17292 -0.01945 C 0.16632 -0.01343 0.15972 -0.01181 0.15226 -0.00833 C 0.14115 -0.00926 0.12986 -0.0088 0.11892 -0.01111 C 0.11649 -0.01158 0.11476 -0.01528 0.11267 -0.01667 C 0.11267 -0.01667 0.09705 -0.02361 0.09375 -0.025 C 0.09167 -0.02593 0.08767 -0.02778 0.08767 -0.02778 C 0.0526 -0.02616 0.0059 -0.03218 -0.02899 -0.01667 C -0.08958 -0.01759 -0.14983 -0.01667 -0.21024 -0.01945 C -0.2151 -0.01968 -0.23247 -0.04908 -0.23316 -0.05 C -0.23681 -0.05463 -0.24566 -0.06111 -0.24566 -0.06111 C -0.24705 -0.06389 -0.24948 -0.0662 -0.24983 -0.06945 C -0.25139 -0.08333 -0.2474 -0.0794 -0.24149 -0.08333 C -0.22535 -0.09421 -0.24462 -0.08472 -0.22917 -0.09167 C -0.22135 -0.09028 -0.21215 -0.09259 -0.20608 -0.08611 C -0.20417 -0.08403 -0.20382 -0.07986 -0.20191 -0.07778 C -0.19809 -0.07338 -0.19288 -0.0713 -0.18958 -0.06667 C -0.1875 -0.06389 -0.18559 -0.06042 -0.18316 -0.05833 C -0.175 -0.05116 -0.16302 -0.05023 -0.15399 -0.04722 C -0.12431 -0.03727 -0.16094 -0.04491 -0.12483 -0.03889 C -0.1158 -0.03982 -0.1066 -0.03935 -0.09774 -0.04167 C -0.09549 -0.04236 -0.0941 -0.04607 -0.09167 -0.04722 C -0.08003 -0.05301 -0.06597 -0.0544 -0.05417 -0.05833 C -0.03351 -0.05579 -0.02257 -0.05139 -0.00399 -0.04445 C 0.00538 -0.04074 0.025 -0.03611 0.025 -0.03611 C 0.03698 -0.03704 0.06319 -0.03519 0.07726 -0.04445 C 0.08594 -0.05023 0.0941 -0.06227 0.10208 -0.06945 C 0.10417 -0.0713 0.10851 -0.075 0.10851 -0.075 C 0.12587 -0.07107 0.11753 -0.07523 0.13351 -0.06111 C 0.13837 -0.05671 0.14601 -0.04445 0.14601 -0.04445 C 0.14705 -0.04005 0.15382 -0.02315 0.14809 -0.01667 C 0.14531 -0.01366 0.14115 -0.01482 0.13767 -0.01389 C 0.11962 -0.01482 0.10139 -0.01435 0.08351 -0.01667 C 0.07622 -0.01759 0.06319 -0.025 0.05642 -0.03056 C 0.05208 -0.03403 0.04861 -0.03958 0.04392 -0.04167 C 0.03264 -0.04653 0.02014 -0.05533 0.01042 -0.06389 C -0.00885 -0.06296 -0.0283 -0.06273 -0.04774 -0.06111 C -0.06285 -0.05995 -0.07378 -0.03472 -0.08958 -0.02778 C -0.1026 -0.02801 -0.26059 0.03472 -0.28316 -0.05556 C -0.28247 -0.06296 -0.28385 -0.0713 -0.28108 -0.07778 C -0.27847 -0.08357 -0.27274 -0.08519 -0.26858 -0.08889 C -0.26493 -0.09213 -0.25608 -0.09445 -0.25608 -0.09445 C -0.24983 -0.09352 -0.24358 -0.09329 -0.23733 -0.09167 C -0.23299 -0.09051 -0.22483 -0.08611 -0.22483 -0.08611 C -0.21736 -0.07107 -0.20469 -0.06759 -0.19566 -0.05556 C -0.19236 -0.05116 -0.18802 -0.04398 -0.18316 -0.04167 C -0.17986 -0.04005 -0.17622 -0.03982 -0.17292 -0.03889 C -0.1599 -0.02732 -0.14358 -0.0287 -0.12899 -0.02222 C -0.1151 -0.02315 -0.10122 -0.02292 -0.08733 -0.025 C -0.07413 -0.02708 -0.07726 -0.03125 -0.06649 -0.03611 C -0.05903 -0.03935 -0.05069 -0.03982 -0.04358 -0.04445 C -0.0276 -0.05533 -0.0467 -0.04583 -0.03108 -0.05278 C -0.02222 -0.04977 -0.01007 -0.04769 -0.00191 -0.04167 C 0.00243 -0.03843 0.00625 -0.03426 0.01042 -0.03056 C 0.0151 -0.02639 0.02378 -0.02269 0.02917 -0.01945 C 0.0349 -0.01597 0.03993 -0.01088 0.04601 -0.00833 C 0.05017 -0.00648 0.05434 -0.00463 0.05851 -0.00278 C 0.06059 -0.00185 0.06476 0 0.06476 0 C 0.08142 -0.00093 0.09792 -0.00116 0.11476 -0.00278 C 0.12222 -0.00347 0.12882 -0.0132 0.13559 -0.01667 C 0.15156 -0.02523 0.16875 -0.02963 0.18559 -0.03333 C 0.19809 -0.03241 0.21059 -0.03218 0.22309 -0.03056 C 0.23125 -0.02963 0.23681 -0.01945 0.24392 -0.01667 C 0.24844 -0.01482 0.25365 -0.01482 0.25833 -0.01389 C 0.26615 -0.01042 0.27361 -0.00903 0.28142 -0.00556 C 0.29097 -0.00648 0.30069 -0.00648 0.31042 -0.00833 C 0.31476 -0.00926 0.32292 -0.01389 0.32292 -0.01389 C 0.35139 -0.00764 0.37604 0.00532 0.40226 0.01944 C 0.42431 0.03125 0.44774 0.03958 0.47101 0.04722 C 0.48212 0.05092 0.49722 0.05 0.50851 0.05 " pathEditMode="relative" ptsTypes="ffffffffffffffffffffffffffffffffffffffffffffffffffffffffffffffffffffffffffffffffffffffffffffffffffffffffffA">
                                      <p:cBhvr>
                                        <p:cTn id="42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53 0.00393 0.01649 0.00602 0.03542 0.00278 C 0.04497 -0.00972 0.03906 -0.0044 0.05434 -0.01111 C 0.05642 -0.01204 0.06059 -0.01389 0.06059 -0.01389 C 0.07674 -0.01181 0.0908 -0.00787 0.10625 -0.00278 C 0.14184 -0.0044 0.16146 -0.0037 0.19184 -0.01389 C 0.19462 -0.01366 0.21719 -0.01296 0.225 -0.00833 C 0.23403 -0.00324 0.23802 0 0.24809 0.00278 C 0.25642 0.00185 0.26493 0.00208 0.27309 0 C 0.27969 -0.00185 0.2875 -0.01273 0.29375 -0.01667 C 0.29774 -0.01898 0.30208 -0.02037 0.30625 -0.02222 C 0.30625 -0.02222 0.32187 -0.03611 0.32517 -0.03889 C 0.32865 -0.04213 0.33351 -0.04259 0.33767 -0.04445 C 0.33993 -0.0456 0.34132 -0.04977 0.34375 -0.05 C 0.37587 -0.05255 0.40781 -0.05185 0.43976 -0.05278 C 0.45833 -0.05556 0.47569 -0.06065 0.49375 -0.06667 C 0.50503 -0.06574 0.51632 -0.06713 0.52726 -0.06389 C 0.52726 -0.06389 0.54288 -0.05 0.54583 -0.04722 C 0.55608 -0.03843 0.56458 -0.03495 0.57517 -0.02778 C 0.59653 -0.0287 0.61823 -0.02963 0.63958 -0.03056 C 0.66944 -0.03195 0.68403 -0.02361 0.70417 -0.04167 C 0.7099 -0.06435 0.69583 -0.07222 0.68333 -0.08333 C 0.67917 -0.08148 0.675 -0.07963 0.67083 -0.07778 C 0.66059 -0.07315 0.6533 -0.05417 0.64601 -0.04445 C 0.64253 -0.03079 0.63681 -0.02107 0.62934 -0.01111 C 0.61736 -0.01204 0.60556 -0.01065 0.59375 -0.01389 C 0.58472 -0.01667 0.57622 -0.03195 0.56667 -0.03611 C 0.55903 -0.04375 0.55226 -0.04722 0.54392 -0.05278 C 0.53576 -0.0581 0.53003 -0.06366 0.52101 -0.06667 C 0.50851 -0.06574 0.49601 -0.06528 0.48351 -0.06389 C 0.47413 -0.06273 0.46493 -0.05394 0.45642 -0.05278 C 0.42535 -0.04838 0.39392 -0.04931 0.3625 -0.04722 C 0.35486 -0.04815 0.3474 -0.04861 0.33958 -0.05 C 0.32587 -0.05255 0.34062 -0.05162 0.32934 -0.06111 C 0.3224 -0.0669 0.31007 -0.06875 0.30208 -0.07222 C 0.29045 -0.0713 0.27865 -0.07107 0.26667 -0.06945 C 0.24844 -0.0669 0.22951 -0.05208 0.21476 -0.03889 C 0.20677 -0.03195 0.19896 -0.02801 0.18976 -0.025 C 0.1842 -0.02315 0.17292 -0.01945 0.17292 -0.01945 C 0.16632 -0.01343 0.15972 -0.01181 0.15226 -0.00833 C 0.14115 -0.00926 0.12986 -0.0088 0.11892 -0.01111 C 0.11649 -0.01158 0.11476 -0.01528 0.11267 -0.01667 C 0.11267 -0.01667 0.09705 -0.02361 0.09375 -0.025 C 0.09167 -0.02593 0.08767 -0.02778 0.08767 -0.02778 C 0.0526 -0.02616 0.0059 -0.03218 -0.02899 -0.01667 C -0.08958 -0.01759 -0.14983 -0.01667 -0.21024 -0.01945 C -0.2151 -0.01968 -0.23247 -0.04908 -0.23316 -0.05 C -0.23681 -0.05463 -0.24566 -0.06111 -0.24566 -0.06111 C -0.24705 -0.06389 -0.24948 -0.0662 -0.24983 -0.06945 C -0.25139 -0.08333 -0.2474 -0.0794 -0.24149 -0.08333 C -0.22535 -0.09421 -0.24462 -0.08472 -0.22917 -0.09167 C -0.22135 -0.09028 -0.21215 -0.09259 -0.20608 -0.08611 C -0.20417 -0.08403 -0.20382 -0.07986 -0.20191 -0.07778 C -0.19809 -0.07338 -0.19288 -0.0713 -0.18958 -0.06667 C -0.1875 -0.06389 -0.18559 -0.06042 -0.18316 -0.05833 C -0.175 -0.05116 -0.16302 -0.05023 -0.15399 -0.04722 C -0.12431 -0.03727 -0.16094 -0.04491 -0.12483 -0.03889 C -0.1158 -0.03982 -0.1066 -0.03935 -0.09774 -0.04167 C -0.09549 -0.04236 -0.0941 -0.04607 -0.09167 -0.04722 C -0.08003 -0.05301 -0.06597 -0.0544 -0.05417 -0.05833 C -0.03351 -0.05579 -0.02257 -0.05139 -0.00399 -0.04445 C 0.00538 -0.04074 0.025 -0.03611 0.025 -0.03611 C 0.03698 -0.03704 0.06319 -0.03519 0.07726 -0.04445 C 0.08594 -0.05023 0.0941 -0.06227 0.10208 -0.06945 C 0.10417 -0.0713 0.10851 -0.075 0.10851 -0.075 C 0.12587 -0.07107 0.11753 -0.07523 0.13351 -0.06111 C 0.13837 -0.05671 0.14601 -0.04445 0.14601 -0.04445 C 0.14705 -0.04005 0.15382 -0.02315 0.14809 -0.01667 C 0.14531 -0.01366 0.14115 -0.01482 0.13767 -0.01389 C 0.11962 -0.01482 0.10139 -0.01435 0.08351 -0.01667 C 0.07622 -0.01759 0.06319 -0.025 0.05642 -0.03056 C 0.05208 -0.03403 0.04861 -0.03958 0.04392 -0.04167 C 0.03264 -0.04653 0.02014 -0.05533 0.01042 -0.06389 C -0.00885 -0.06296 -0.0283 -0.06273 -0.04774 -0.06111 C -0.06285 -0.05995 -0.07378 -0.03472 -0.08958 -0.02778 C -0.1026 -0.02801 -0.26059 0.03472 -0.28316 -0.05556 C -0.28247 -0.06296 -0.28385 -0.0713 -0.28108 -0.07778 C -0.27847 -0.08357 -0.27274 -0.08519 -0.26858 -0.08889 C -0.26493 -0.09213 -0.25608 -0.09445 -0.25608 -0.09445 C -0.24983 -0.09352 -0.24358 -0.09329 -0.23733 -0.09167 C -0.23299 -0.09051 -0.22483 -0.08611 -0.22483 -0.08611 C -0.21736 -0.07107 -0.20469 -0.06759 -0.19566 -0.05556 C -0.19236 -0.05116 -0.18802 -0.04398 -0.18316 -0.04167 C -0.17986 -0.04005 -0.17622 -0.03982 -0.17292 -0.03889 C -0.1599 -0.02732 -0.14358 -0.0287 -0.12899 -0.02222 C -0.1151 -0.02315 -0.10122 -0.02292 -0.08733 -0.025 C -0.07413 -0.02708 -0.07726 -0.03125 -0.06649 -0.03611 C -0.05903 -0.03935 -0.05069 -0.03982 -0.04358 -0.04445 C -0.0276 -0.05533 -0.0467 -0.04583 -0.03108 -0.05278 C -0.02222 -0.04977 -0.01007 -0.04769 -0.00191 -0.04167 C 0.00243 -0.03843 0.00625 -0.03426 0.01042 -0.03056 C 0.0151 -0.02639 0.02378 -0.02269 0.02917 -0.01945 C 0.0349 -0.01597 0.03993 -0.01088 0.04601 -0.00833 C 0.05017 -0.00648 0.05434 -0.00463 0.05851 -0.00278 C 0.06059 -0.00185 0.06476 0 0.06476 0 C 0.08142 -0.00093 0.09792 -0.00116 0.11476 -0.00278 C 0.12222 -0.00347 0.12882 -0.0132 0.13559 -0.01667 C 0.15156 -0.02523 0.16875 -0.02963 0.18559 -0.03333 C 0.19809 -0.03241 0.21059 -0.03218 0.22309 -0.03056 C 0.23125 -0.02963 0.23681 -0.01945 0.24392 -0.01667 C 0.24844 -0.01482 0.25365 -0.01482 0.25833 -0.01389 C 0.26615 -0.01042 0.27361 -0.00903 0.28142 -0.00556 C 0.29097 -0.00648 0.30069 -0.00648 0.31042 -0.00833 C 0.31476 -0.00926 0.32292 -0.01389 0.32292 -0.01389 C 0.35139 -0.00764 0.37604 0.00532 0.40226 0.01944 C 0.42431 0.03125 0.44774 0.03958 0.47101 0.04722 C 0.48212 0.05092 0.49722 0.05 0.50851 0.05 " pathEditMode="relative" ptsTypes="ffffffffffffffffffffffffffffffffffffffffffffffffffffffffffffffffffffffffffffffffffffffffffffffffffffffffffA">
                                      <p:cBhvr>
                                        <p:cTn id="44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Scale>
                                      <p:cBhvr>
                                        <p:cTn id="62" dur="14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Motion origin="layout" path="M 0.00747 0.01759 L 0.00261 1.00139 " pathEditMode="relative" rAng="0" ptsTypes="AA">
                                      <p:cBhvr>
                                        <p:cTn id="64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Motion origin="layout" path="M 1.94444E-6 -2.96296E-6 C -0.00295 0.01134 -0.0059 0.02269 0.01042 -0.025 C 0.02674 -0.07268 0.1 -0.21041 0.09792 -0.28611 C 0.09583 -0.36203 0.01597 -0.43287 -0.00208 -0.48055 C -0.02014 -0.52824 -0.01771 -0.54491 -0.01042 -0.57222 C -0.00312 -0.59953 0.02292 -0.62129 0.04167 -0.64467 C 0.06042 -0.66759 0.09757 -0.6794 0.10208 -0.71134 C 0.1066 -0.74328 0.07674 -0.80602 0.06875 -0.83611 C 0.06076 -0.8662 0.06146 -0.84491 0.05417 -0.89166 C 0.04688 -0.93842 0.03594 -1.02754 0.025 -1.11666 " pathEditMode="relative" ptsTypes="aaaaaaaaaA">
                                      <p:cBhvr>
                                        <p:cTn id="7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3.33333E-6 -7.40741E-6 C -0.00035 0.00902 -0.0007 0.01805 0.00625 0.06666 C 0.01319 0.11527 0.01389 0.23981 0.04166 0.29166 C 0.06944 0.34351 0.16423 0.33032 0.17291 0.37777 C 0.18159 0.42499 0.16319 0.55624 0.09375 0.57476 C 0.0243 0.59328 -0.15313 0.51435 -0.24375 0.48888 C -0.33438 0.46319 -0.41493 0.42036 -0.45 0.42222 C -0.48507 0.42407 -0.47466 0.48518 -0.45417 0.49999 C -0.43368 0.51481 -0.36771 0.49583 -0.32709 0.5111 C -0.28646 0.52638 -0.23229 0.56573 -0.21042 0.59166 C -0.18854 0.61759 -0.22188 0.6456 -0.19584 0.66666 C -0.16979 0.68749 -0.08368 0.65254 -0.05417 0.71666 C -0.02466 0.78055 -0.0217 0.91504 -0.01875 1.04999 " pathEditMode="relative" ptsTypes="aaaaaaaaaaaaA">
                                      <p:cBhvr>
                                        <p:cTn id="75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3" presetClass="exit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Motion origin="layout" path="M -5.27778E-6 1.85185E-6 C -5.27778E-6 1.85185E-6 0.16631 -0.36991 0.16666 -0.36944 C 0.16701 -0.36898 -5.27778E-6 1.85185E-6 -5.27778E-6 1.85185E-6 Z " pathEditMode="relative" ptsTypes="aaa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61111E-6 -7.40741E-7 L -0.00121 1.53241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76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1.66667E-6 -6.66667E-6 C 0.02344 -0.01042 0.03368 -0.01389 0.06042 -0.01667 C 0.06979 -0.02084 0.0783 -0.02639 0.0875 -0.03056 C 0.10521 -0.05417 0.13125 -0.05371 0.15399 -0.06389 C 0.16076 -0.0669 0.16615 -0.072 0.17292 -0.07501 C 0.18264 -0.08797 0.17674 -0.08126 0.19167 -0.09445 C 0.19375 -0.0963 0.19792 -0.10001 0.19792 -0.10001 C 0.19931 -0.10278 0.20122 -0.1051 0.20208 -0.10834 C 0.20399 -0.11551 0.20625 -0.13056 0.20625 -0.13056 C 0.20694 -0.17408 0.20833 -0.30464 0.20833 -0.26112 C 0.20833 -0.222 0.23212 -0.11065 0.18333 -0.08889 C 0.17361 -0.07593 0.16319 -0.06551 0.15 -0.06112 C 0.12986 -0.04329 0.09931 -0.04607 0.07708 -0.04445 C 0.07517 -0.04352 0.07292 -0.04237 0.07083 -0.04167 C 0.06667 -0.04051 0.06233 -0.04051 0.05833 -0.03889 C 0.04653 -0.03426 0.03542 -0.0257 0.02292 -0.02223 C 0.01597 -0.02014 0.00903 -0.01852 0.00208 -0.01667 C -1.66667E-6 -0.01621 -0.00382 -0.01667 -0.00417 -0.01389 C -0.00486 -0.00903 -0.00139 -0.00464 -1.66667E-6 -6.66667E-6 Z " pathEditMode="relative" ptsTypes="fffffffffffffffffff">
                                      <p:cBhvr>
                                        <p:cTn id="86" dur="3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animMotion origin="layout" path="M -3.61111E-6 7.40741E-7 L 0.00052 -1.51157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54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37 0.04953 L -0.16961 -0.3416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19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1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52</Words>
  <Application>Microsoft Office PowerPoint</Application>
  <PresentationFormat>On-screen Show (4:3)</PresentationFormat>
  <Paragraphs>11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Group 3: Crisps</vt:lpstr>
      <vt:lpstr>PowerPoint Presentation</vt:lpstr>
      <vt:lpstr>PowerPoint Presentation</vt:lpstr>
      <vt:lpstr>PowerPoint Presentation</vt:lpstr>
      <vt:lpstr>By (Type all of your team’s names here)</vt:lpstr>
      <vt:lpstr>PowerPoint Presentation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Survival Phrases</dc:title>
  <dc:creator>David Wilson</dc:creator>
  <cp:lastModifiedBy>nroutene</cp:lastModifiedBy>
  <cp:revision>165</cp:revision>
  <dcterms:created xsi:type="dcterms:W3CDTF">2009-05-22T12:43:55Z</dcterms:created>
  <dcterms:modified xsi:type="dcterms:W3CDTF">2017-04-19T09:40:27Z</dcterms:modified>
</cp:coreProperties>
</file>